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797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32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ru-RU" smtClean="0"/>
              <a:t>Образец подзаголовка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1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2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2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2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2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8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60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ru-RU" smtClean="0"/>
              <a:t>Вставка рисунка</a:t>
            </a:r>
            <a:endParaRPr dirty="0" lang="en-US"/>
          </a:p>
        </p:txBody>
      </p:sp>
      <p:sp>
        <p:nvSpPr>
          <p:cNvPr id="10486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ru-RU" smtClean="0"/>
              <a:t>Образец текста</a:t>
            </a:r>
          </a:p>
        </p:txBody>
      </p:sp>
      <p:sp>
        <p:nvSpPr>
          <p:cNvPr id="10486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ru-RU" smtClean="0"/>
              <a:t>Образец заголовка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ru-RU" smtClean="0"/>
              <a:t>Образец текста</a:t>
            </a:r>
          </a:p>
          <a:p>
            <a:pPr lvl="1"/>
            <a:r>
              <a:rPr altLang="zh-CN" lang="ru-RU" smtClean="0"/>
              <a:t>Второй уровень</a:t>
            </a:r>
          </a:p>
          <a:p>
            <a:pPr lvl="2"/>
            <a:r>
              <a:rPr altLang="zh-CN" lang="ru-RU" smtClean="0"/>
              <a:t>Третий уровень</a:t>
            </a:r>
          </a:p>
          <a:p>
            <a:pPr lvl="3"/>
            <a:r>
              <a:rPr altLang="zh-CN" lang="ru-RU" smtClean="0"/>
              <a:t>Четвертый уровень</a:t>
            </a:r>
          </a:p>
          <a:p>
            <a:pPr lvl="4"/>
            <a:r>
              <a:rPr altLang="zh-CN" lang="ru-RU" smtClean="0"/>
              <a:t>Пятый уровень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9C8F3-725A-4F9A-A507-94E9D5D4F6DB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40409-DAE8-4674-9087-DC3CFB3688BD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9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9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9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9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9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altLang="ru" lang="ru"/>
              <a:t>А</a:t>
            </a:r>
            <a:r>
              <a:rPr altLang="ru" lang="ru"/>
              <a:t>п</a:t>
            </a:r>
            <a:r>
              <a:rPr altLang="ru" lang="ru"/>
              <a:t>п</a:t>
            </a:r>
            <a:r>
              <a:rPr altLang="ru" lang="ru"/>
              <a:t>л</a:t>
            </a:r>
            <a:r>
              <a:rPr altLang="ru" lang="ru"/>
              <a:t>и</a:t>
            </a:r>
            <a:r>
              <a:rPr altLang="ru" lang="ru"/>
              <a:t>к</a:t>
            </a:r>
            <a:r>
              <a:rPr altLang="ru" lang="ru"/>
              <a:t>а</a:t>
            </a:r>
            <a:r>
              <a:rPr altLang="ru" lang="ru"/>
              <a:t>ция</a:t>
            </a:r>
            <a:r>
              <a:rPr altLang="ru" lang="en-US"/>
              <a:t> </a:t>
            </a:r>
            <a:r>
              <a:rPr altLang="ru" lang="en-US"/>
              <a:t> </a:t>
            </a:r>
            <a:r>
              <a:rPr altLang="ru" lang="ru"/>
              <a:t>н</a:t>
            </a:r>
            <a:r>
              <a:rPr altLang="ru" lang="ru"/>
              <a:t>а</a:t>
            </a:r>
            <a:r>
              <a:rPr altLang="ru" lang="en-US"/>
              <a:t> </a:t>
            </a:r>
            <a:r>
              <a:rPr altLang="ru" lang="ru"/>
              <a:t>т</a:t>
            </a:r>
            <a:r>
              <a:rPr altLang="ru" lang="ru"/>
              <a:t>е</a:t>
            </a:r>
            <a:r>
              <a:rPr altLang="ru" lang="ru"/>
              <a:t>м</a:t>
            </a:r>
            <a:r>
              <a:rPr altLang="ru" lang="ru"/>
              <a:t>у</a:t>
            </a:r>
            <a:r>
              <a:rPr altLang="ru" lang="en-US"/>
              <a:t> </a:t>
            </a:r>
            <a:br>
              <a:rPr altLang="ru" lang="en-US"/>
            </a:br>
            <a:r>
              <a:rPr altLang="ru" lang="ru"/>
              <a:t>С</a:t>
            </a:r>
            <a:r>
              <a:rPr altLang="ru" lang="ru"/>
              <a:t>о</a:t>
            </a:r>
            <a:r>
              <a:rPr altLang="ru" lang="ru"/>
              <a:t>л</a:t>
            </a:r>
            <a:r>
              <a:rPr altLang="ru" lang="ru"/>
              <a:t>н</a:t>
            </a:r>
            <a:r>
              <a:rPr altLang="ru" lang="ru"/>
              <a:t>ышко</a:t>
            </a:r>
            <a:r>
              <a:rPr altLang="ru" lang="en-US"/>
              <a:t> </a:t>
            </a:r>
            <a:endParaRPr altLang="en-US" lang="ru-RU"/>
          </a:p>
        </p:txBody>
      </p:sp>
      <p:sp>
        <p:nvSpPr>
          <p:cNvPr id="1048587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US" lang="ru"/>
              <a:t>С</a:t>
            </a:r>
            <a:r>
              <a:rPr altLang="en-US" lang="ru"/>
              <a:t>р</a:t>
            </a:r>
            <a:r>
              <a:rPr altLang="en-US" lang="ru"/>
              <a:t>е</a:t>
            </a:r>
            <a:r>
              <a:rPr altLang="en-US" lang="ru"/>
              <a:t>д</a:t>
            </a:r>
            <a:r>
              <a:rPr altLang="en-US" lang="ru"/>
              <a:t>н</a:t>
            </a:r>
            <a:r>
              <a:rPr altLang="en-US" lang="ru"/>
              <a:t>я</a:t>
            </a:r>
            <a:r>
              <a:rPr altLang="en-US" lang="ru"/>
              <a:t>я</a:t>
            </a:r>
            <a:r>
              <a:rPr altLang="ru" lang="en-US"/>
              <a:t> </a:t>
            </a:r>
            <a:r>
              <a:rPr altLang="ru" lang="ru"/>
              <a:t>г</a:t>
            </a:r>
            <a:r>
              <a:rPr altLang="ru" lang="ru"/>
              <a:t>р</a:t>
            </a:r>
            <a:r>
              <a:rPr altLang="ru" lang="ru"/>
              <a:t>у</a:t>
            </a:r>
            <a:r>
              <a:rPr altLang="ru" lang="ru"/>
              <a:t>п</a:t>
            </a:r>
            <a:r>
              <a:rPr altLang="ru" lang="ru"/>
              <a:t>п</a:t>
            </a:r>
            <a:r>
              <a:rPr altLang="ru" lang="ru"/>
              <a:t>а</a:t>
            </a:r>
            <a:endParaRPr altLang="en-US"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14117" r="14117"/>
          <a:stretch>
            <a:fillRect/>
          </a:stretch>
        </p:blipFill>
        <p:spPr/>
      </p:pic>
      <p:sp>
        <p:nvSpPr>
          <p:cNvPr id="1048674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Осталось добавить ему некоторые детали. Из белой бумаги делаем глазки, рисуя их черным фломастером. После этого приклеиваем их по центру солнышка.  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t="25704" b="25704"/>
          <a:stretch>
            <a:fillRect/>
          </a:stretch>
        </p:blipFill>
        <p:spPr/>
      </p:pic>
      <p:sp>
        <p:nvSpPr>
          <p:cNvPr id="1048677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Не забываем про ротик, вырезаем его из красной бумаги и приклеиваем. Наше веселое солнышко из бумаги готово.  </a:t>
            </a:r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"/>
          <p:cNvSpPr txBox="1"/>
          <p:nvPr/>
        </p:nvSpPr>
        <p:spPr>
          <a:xfrm rot="21600000">
            <a:off x="906488" y="1517946"/>
            <a:ext cx="5854843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a</a:t>
            </a:r>
            <a:r>
              <a:rPr sz="2800" lang="en-US">
                <a:solidFill>
                  <a:srgbClr val="000000"/>
                </a:solidFill>
              </a:rPr>
              <a:t>z</a:t>
            </a:r>
            <a:r>
              <a:rPr sz="2800" lang="en-US">
                <a:solidFill>
                  <a:srgbClr val="000000"/>
                </a:solidFill>
              </a:rPr>
              <a:t>b</a:t>
            </a:r>
            <a:r>
              <a:rPr sz="2800" lang="en-US">
                <a:solidFill>
                  <a:srgbClr val="000000"/>
                </a:solidFill>
              </a:rPr>
              <a:t>u</a:t>
            </a:r>
            <a:r>
              <a:rPr sz="2800" lang="en-US">
                <a:solidFill>
                  <a:srgbClr val="000000"/>
                </a:solidFill>
              </a:rPr>
              <a:t>k</a:t>
            </a:r>
            <a:r>
              <a:rPr sz="2800" lang="en-US">
                <a:solidFill>
                  <a:srgbClr val="000000"/>
                </a:solidFill>
              </a:rPr>
              <a:t>i</a:t>
            </a:r>
            <a:r>
              <a:rPr sz="2800" lang="en-US">
                <a:solidFill>
                  <a:srgbClr val="000000"/>
                </a:solidFill>
              </a:rPr>
              <a:t>v</a:t>
            </a:r>
            <a:r>
              <a:rPr sz="2800" lang="en-US">
                <a:solidFill>
                  <a:srgbClr val="000000"/>
                </a:solidFill>
              </a:rPr>
              <a:t>e</a:t>
            </a:r>
            <a:r>
              <a:rPr sz="2800" lang="en-US">
                <a:solidFill>
                  <a:srgbClr val="000000"/>
                </a:solidFill>
              </a:rPr>
              <a:t>d</a:t>
            </a:r>
            <a:r>
              <a:rPr sz="2800" lang="en-US">
                <a:solidFill>
                  <a:srgbClr val="000000"/>
                </a:solidFill>
              </a:rPr>
              <a:t>i</a:t>
            </a:r>
            <a:r>
              <a:rPr sz="2800" lang="en-US">
                <a:solidFill>
                  <a:srgbClr val="000000"/>
                </a:solidFill>
              </a:rPr>
              <a:t>a</a:t>
            </a:r>
            <a:r>
              <a:rPr sz="2800" lang="en-US">
                <a:solidFill>
                  <a:srgbClr val="000000"/>
                </a:solidFill>
              </a:rPr>
              <a:t>.</a:t>
            </a:r>
            <a:r>
              <a:rPr sz="2800" lang="en-US">
                <a:solidFill>
                  <a:srgbClr val="000000"/>
                </a:solidFill>
              </a:rPr>
              <a:t>r</a:t>
            </a:r>
            <a:r>
              <a:rPr sz="2800" lang="en-US">
                <a:solidFill>
                  <a:srgbClr val="000000"/>
                </a:solidFill>
              </a:rPr>
              <a:t>u</a:t>
            </a:r>
            <a:endParaRPr sz="2800"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"/>
          <p:cNvSpPr txBox="1"/>
          <p:nvPr/>
        </p:nvSpPr>
        <p:spPr>
          <a:xfrm>
            <a:off x="592679" y="1220045"/>
            <a:ext cx="5480310" cy="510540"/>
          </a:xfrm>
          <a:prstGeom prst="rect"/>
        </p:spPr>
        <p:txBody>
          <a:bodyPr rtlCol="0" wrap="square">
            <a:spAutoFit/>
          </a:bodyPr>
          <a:p>
            <a:endParaRPr sz="2800" lang="ru-RU">
              <a:solidFill>
                <a:srgbClr val="000000"/>
              </a:solidFill>
            </a:endParaRPr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8817"/>
            <a:ext cx="9144000" cy="6840366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14161" r="14161"/>
          <a:stretch>
            <a:fillRect/>
          </a:stretch>
        </p:blipFill>
        <p:spPr/>
      </p:pic>
      <p:sp>
        <p:nvSpPr>
          <p:cNvPr id="1048653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"/>
              <a:t>Д</a:t>
            </a:r>
            <a:r>
              <a:rPr lang="ru"/>
              <a:t>л</a:t>
            </a:r>
            <a:r>
              <a:rPr lang="ru"/>
              <a:t>я</a:t>
            </a:r>
            <a:r>
              <a:rPr altLang="ru" lang="en-US"/>
              <a:t> </a:t>
            </a:r>
            <a:r>
              <a:rPr altLang="ru" lang="ru"/>
              <a:t>и</a:t>
            </a:r>
            <a:r>
              <a:rPr altLang="ru" lang="ru"/>
              <a:t>з</a:t>
            </a:r>
            <a:r>
              <a:rPr altLang="ru" lang="ru"/>
              <a:t>г</a:t>
            </a:r>
            <a:r>
              <a:rPr altLang="ru" lang="ru"/>
              <a:t>отовления</a:t>
            </a:r>
            <a:r>
              <a:rPr altLang="ru" lang="en-US"/>
              <a:t> </a:t>
            </a:r>
            <a:r>
              <a:rPr altLang="ru" lang="ru"/>
              <a:t>такого</a:t>
            </a:r>
            <a:r>
              <a:rPr altLang="ru" lang="en-US"/>
              <a:t> </a:t>
            </a:r>
            <a:r>
              <a:rPr altLang="ru" lang="ru"/>
              <a:t>с</a:t>
            </a:r>
            <a:r>
              <a:rPr altLang="ru" lang="ru"/>
              <a:t>о</a:t>
            </a:r>
            <a:r>
              <a:rPr altLang="ru" lang="ru"/>
              <a:t>л</a:t>
            </a:r>
            <a:r>
              <a:rPr altLang="ru" lang="ru"/>
              <a:t>н</a:t>
            </a:r>
            <a:r>
              <a:rPr altLang="ru" lang="ru"/>
              <a:t>ы</a:t>
            </a:r>
            <a:r>
              <a:rPr altLang="ru" lang="ru"/>
              <a:t>ш</a:t>
            </a:r>
            <a:r>
              <a:rPr altLang="ru" lang="ru"/>
              <a:t>к</a:t>
            </a:r>
            <a:r>
              <a:rPr altLang="ru" lang="ru"/>
              <a:t>а</a:t>
            </a:r>
            <a:r>
              <a:rPr altLang="ru" lang="en-US"/>
              <a:t> </a:t>
            </a:r>
            <a:r>
              <a:rPr altLang="ru" lang="ru"/>
              <a:t>м</a:t>
            </a:r>
            <a:r>
              <a:rPr altLang="ru" lang="ru"/>
              <a:t>ы</a:t>
            </a:r>
            <a:r>
              <a:rPr altLang="ru" lang="en-US"/>
              <a:t> </a:t>
            </a:r>
            <a:r>
              <a:rPr altLang="ru" lang="ru"/>
              <a:t>п</a:t>
            </a:r>
            <a:r>
              <a:rPr altLang="ru" lang="ru"/>
              <a:t>р</a:t>
            </a:r>
            <a:r>
              <a:rPr altLang="ru" lang="ru"/>
              <a:t>и</a:t>
            </a:r>
            <a:r>
              <a:rPr altLang="ru" lang="ru"/>
              <a:t>г</a:t>
            </a:r>
            <a:r>
              <a:rPr altLang="ru" lang="ru"/>
              <a:t>о</a:t>
            </a:r>
            <a:r>
              <a:rPr altLang="ru" lang="ru"/>
              <a:t>т</a:t>
            </a:r>
            <a:r>
              <a:rPr altLang="ru" lang="ru"/>
              <a:t>о</a:t>
            </a:r>
            <a:r>
              <a:rPr altLang="ru" lang="ru"/>
              <a:t>вили</a:t>
            </a:r>
            <a:r>
              <a:rPr altLang="ru" lang="en-US"/>
              <a:t>:</a:t>
            </a:r>
            <a:r>
              <a:rPr altLang="ru" lang="en-US"/>
              <a:t> 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14117" r="14117"/>
          <a:stretch>
            <a:fillRect/>
          </a:stretch>
        </p:blipFill>
        <p:spPr>
          <a:xfrm>
            <a:off x="4089796" y="992188"/>
            <a:ext cx="5111354" cy="5381294"/>
          </a:xfrm>
        </p:spPr>
      </p:pic>
      <p:sp>
        <p:nvSpPr>
          <p:cNvPr id="1048656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Основой для нашего солнышка будет круг, вырезанный из листа желтой бумаги. Рисуем его с помощью циркуля, после чего вырезаем ножницами</a:t>
            </a:r>
            <a:r>
              <a:rPr altLang="ru" lang="en-US"/>
              <a:t>.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13634" r="13634"/>
          <a:stretch>
            <a:fillRect/>
          </a:stretch>
        </p:blipFill>
        <p:spPr/>
      </p:pic>
      <p:sp>
        <p:nvSpPr>
          <p:cNvPr id="1048659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Теперь начинаем делать разрезы с наружной стороны, не доходя примерно 3 см до центра окружности. Так мы создаем лучики для будущего солнышка.</a:t>
            </a: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14172" r="14172"/>
          <a:stretch>
            <a:fillRect/>
          </a:stretch>
        </p:blipFill>
        <p:spPr/>
      </p:pic>
      <p:sp>
        <p:nvSpPr>
          <p:cNvPr id="1048662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Выполняем по окружности четное количество разрезов. В нашем случае получилось 28. </a:t>
            </a: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14073" r="14073"/>
          <a:stretch>
            <a:fillRect/>
          </a:stretch>
        </p:blipFill>
        <p:spPr/>
      </p:pic>
      <p:sp>
        <p:nvSpPr>
          <p:cNvPr id="1048665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Теперь находим противоположные лучики, аккуратно подгибаем их к центру и склеиваем между собой</a:t>
            </a:r>
            <a:r>
              <a:rPr altLang="ru" lang="en-US"/>
              <a:t>.</a:t>
            </a: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l="14293" r="14293"/>
          <a:stretch>
            <a:fillRect/>
          </a:stretch>
        </p:blipFill>
        <p:spPr/>
      </p:pic>
      <p:sp>
        <p:nvSpPr>
          <p:cNvPr id="1048668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Двигаемся по часовой стрелке, пропускаем один лучик и берем следующие. Эти пару лучиков также требуется склеить между собой.  </a:t>
            </a: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"/>
          <p:cNvPicPr>
            <a:picLocks/>
          </p:cNvPicPr>
          <p:nvPr>
            <p:ph type="pic" idx="1"/>
          </p:nvPr>
        </p:nvPicPr>
        <p:blipFill>
          <a:blip xmlns:r="http://schemas.openxmlformats.org/officeDocument/2006/relationships" r:embed="rId1"/>
          <a:srcRect t="25704" b="25704"/>
          <a:stretch>
            <a:fillRect/>
          </a:stretch>
        </p:blipFill>
        <p:spPr/>
      </p:pic>
      <p:sp>
        <p:nvSpPr>
          <p:cNvPr id="1048671" name=""/>
          <p:cNvSpPr>
            <a:spLocks noGrp="1"/>
          </p:cNvSpPr>
          <p:nvPr>
            <p:ph type="body" sz="half" idx="2"/>
          </p:nvPr>
        </p:nvSpPr>
        <p:spPr/>
        <p:txBody>
          <a:bodyPr/>
          <a:p>
            <a:r>
              <a:rPr lang="ru-RU"/>
              <a:t>И так соединяем с помощью клея все лучики (через один). Наше солнышко почти готово.</a:t>
            </a: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SM-A505FN</dc:creator>
  <dcterms:created xsi:type="dcterms:W3CDTF">2015-05-12T03:36:16Z</dcterms:created>
  <dcterms:modified xsi:type="dcterms:W3CDTF">2020-05-01T11:53:48Z</dcterms:modified>
</cp:coreProperties>
</file>